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DBF72-3BBE-4ADD-9026-DA09957BC935}" type="datetimeFigureOut">
              <a:rPr lang="el-GR" smtClean="0"/>
              <a:t>14/6/2022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3B1DF-A5BE-494A-9100-8ECB3CA68B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05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3B1DF-A5BE-494A-9100-8ECB3CA68B2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344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14/6/2022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Objective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5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στον Δήμο Πειραιά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 / Δ Η Μ Ο Σ   Π Ε Ι Ρ Α Ι Α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1.500 ευρώ και μέγιστο τα 20.000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</a:t>
            </a:r>
            <a:r>
              <a:rPr lang="en-US" sz="1000" dirty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 Κανονισμός (ΕΕ) 1407/2013 της Επιτροπής σχετικά με την εφαρμογή των άρθρων 107 και 108 της Συνθήκης για τη λειτουργία της Ευρωπαϊκής Ένωσης στις ενισχύσεις ήσσονος σημασίας (O.J ΕΕ L 352 της 24.12.2013).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C3DF2E91-3D4A-FC29-32B4-44BC2BB2D5C4}"/>
              </a:ext>
            </a:extLst>
          </p:cNvPr>
          <p:cNvSpPr txBox="1"/>
          <p:nvPr/>
        </p:nvSpPr>
        <p:spPr>
          <a:xfrm>
            <a:off x="5230643" y="247705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ΜΙS 5167582</a:t>
            </a:r>
            <a:endParaRPr lang="el-GR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AA013CD-7F95-8FBE-9649-4E7B1B1270DF}"/>
              </a:ext>
            </a:extLst>
          </p:cNvPr>
          <p:cNvSpPr txBox="1"/>
          <p:nvPr/>
        </p:nvSpPr>
        <p:spPr>
          <a:xfrm>
            <a:off x="3185139" y="2857133"/>
            <a:ext cx="5701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WAVETEL </a:t>
            </a:r>
            <a:r>
              <a:rPr lang="el-GR" sz="1050" b="1" dirty="0"/>
              <a:t>ΕΜΠΟΡΙΑ ΚΑΤΑΣΚΕΥΗ ΚΑΙ ΕΓΚΑΤΑΣΤΑΣΗ ΗΛΕΚΤΡΟΝΙΚΟΥ ΚΑΙ ΤΗΛΕΠΙΚΟΙΝΩΝΙΑΚΟΥ ΕΞΟΠΛΙΣΜΟΥ ΑΝΩΝΥΜΗ ΕΤΑΙΡΕΙΑ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7DC0C0F1-D9CD-C2C4-A90A-96675BBC9544}"/>
              </a:ext>
            </a:extLst>
          </p:cNvPr>
          <p:cNvSpPr txBox="1"/>
          <p:nvPr/>
        </p:nvSpPr>
        <p:spPr>
          <a:xfrm>
            <a:off x="6563497" y="5618465"/>
            <a:ext cx="136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/>
              <a:t>20.000,00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255</Words>
  <Application>Microsoft Office PowerPoint</Application>
  <PresentationFormat>Προβολή στην οθόνη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Constantine Chatziioannou</cp:lastModifiedBy>
  <cp:revision>16</cp:revision>
  <dcterms:created xsi:type="dcterms:W3CDTF">2021-05-19T11:41:06Z</dcterms:created>
  <dcterms:modified xsi:type="dcterms:W3CDTF">2022-06-14T09:36:49Z</dcterms:modified>
</cp:coreProperties>
</file>